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10"/>
  </p:notesMasterIdLst>
  <p:sldIdLst>
    <p:sldId id="256" r:id="rId2"/>
    <p:sldId id="261" r:id="rId3"/>
    <p:sldId id="262" r:id="rId4"/>
    <p:sldId id="263" r:id="rId5"/>
    <p:sldId id="260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35CCD8-86A0-6048-9A19-C7FA4A7C421F}" v="11" dt="2022-01-26T19:04:53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40"/>
  </p:normalViewPr>
  <p:slideViewPr>
    <p:cSldViewPr snapToGrid="0" snapToObjects="1">
      <p:cViewPr>
        <p:scale>
          <a:sx n="118" d="100"/>
          <a:sy n="118" d="100"/>
        </p:scale>
        <p:origin x="904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erest Oreizy" userId="a96b958e-366e-459f-bfd3-9f86d5da1bf0" providerId="ADAL" clId="{FB35CCD8-86A0-6048-9A19-C7FA4A7C421F}"/>
    <pc:docChg chg="custSel addSld modSld">
      <pc:chgData name="Everest Oreizy" userId="a96b958e-366e-459f-bfd3-9f86d5da1bf0" providerId="ADAL" clId="{FB35CCD8-86A0-6048-9A19-C7FA4A7C421F}" dt="2022-01-26T19:07:32.635" v="357" actId="20577"/>
      <pc:docMkLst>
        <pc:docMk/>
      </pc:docMkLst>
      <pc:sldChg chg="modSp mod">
        <pc:chgData name="Everest Oreizy" userId="a96b958e-366e-459f-bfd3-9f86d5da1bf0" providerId="ADAL" clId="{FB35CCD8-86A0-6048-9A19-C7FA4A7C421F}" dt="2022-01-26T19:07:32.635" v="357" actId="20577"/>
        <pc:sldMkLst>
          <pc:docMk/>
          <pc:sldMk cId="1671229614" sldId="256"/>
        </pc:sldMkLst>
        <pc:spChg chg="mod">
          <ac:chgData name="Everest Oreizy" userId="a96b958e-366e-459f-bfd3-9f86d5da1bf0" providerId="ADAL" clId="{FB35CCD8-86A0-6048-9A19-C7FA4A7C421F}" dt="2022-01-26T19:07:32.635" v="357" actId="20577"/>
          <ac:spMkLst>
            <pc:docMk/>
            <pc:sldMk cId="1671229614" sldId="256"/>
            <ac:spMk id="2" creationId="{FAB57165-3922-B044-B7A0-C210C59659F4}"/>
          </ac:spMkLst>
        </pc:spChg>
        <pc:picChg chg="mod">
          <ac:chgData name="Everest Oreizy" userId="a96b958e-366e-459f-bfd3-9f86d5da1bf0" providerId="ADAL" clId="{FB35CCD8-86A0-6048-9A19-C7FA4A7C421F}" dt="2022-01-26T19:02:11.755" v="248" actId="170"/>
          <ac:picMkLst>
            <pc:docMk/>
            <pc:sldMk cId="1671229614" sldId="256"/>
            <ac:picMk id="4" creationId="{307CF318-5AD1-4B84-8049-8838DFA651FE}"/>
          </ac:picMkLst>
        </pc:picChg>
      </pc:sldChg>
      <pc:sldChg chg="modSp mod">
        <pc:chgData name="Everest Oreizy" userId="a96b958e-366e-459f-bfd3-9f86d5da1bf0" providerId="ADAL" clId="{FB35CCD8-86A0-6048-9A19-C7FA4A7C421F}" dt="2022-01-26T18:52:04.929" v="126" actId="20577"/>
        <pc:sldMkLst>
          <pc:docMk/>
          <pc:sldMk cId="4192820859" sldId="257"/>
        </pc:sldMkLst>
        <pc:spChg chg="mod">
          <ac:chgData name="Everest Oreizy" userId="a96b958e-366e-459f-bfd3-9f86d5da1bf0" providerId="ADAL" clId="{FB35CCD8-86A0-6048-9A19-C7FA4A7C421F}" dt="2022-01-26T18:52:04.929" v="126" actId="20577"/>
          <ac:spMkLst>
            <pc:docMk/>
            <pc:sldMk cId="4192820859" sldId="257"/>
            <ac:spMk id="9" creationId="{0FBE176D-6D09-4B2B-9607-43D2BCCB8D6A}"/>
          </ac:spMkLst>
        </pc:spChg>
      </pc:sldChg>
      <pc:sldChg chg="modSp mod">
        <pc:chgData name="Everest Oreizy" userId="a96b958e-366e-459f-bfd3-9f86d5da1bf0" providerId="ADAL" clId="{FB35CCD8-86A0-6048-9A19-C7FA4A7C421F}" dt="2022-01-26T18:52:17.745" v="133" actId="20577"/>
        <pc:sldMkLst>
          <pc:docMk/>
          <pc:sldMk cId="2072666148" sldId="258"/>
        </pc:sldMkLst>
        <pc:spChg chg="mod">
          <ac:chgData name="Everest Oreizy" userId="a96b958e-366e-459f-bfd3-9f86d5da1bf0" providerId="ADAL" clId="{FB35CCD8-86A0-6048-9A19-C7FA4A7C421F}" dt="2022-01-26T18:50:55.280" v="60" actId="20577"/>
          <ac:spMkLst>
            <pc:docMk/>
            <pc:sldMk cId="2072666148" sldId="258"/>
            <ac:spMk id="2" creationId="{FA1B5936-01B2-8B4A-BA79-0BB2CA23456A}"/>
          </ac:spMkLst>
        </pc:spChg>
        <pc:spChg chg="mod">
          <ac:chgData name="Everest Oreizy" userId="a96b958e-366e-459f-bfd3-9f86d5da1bf0" providerId="ADAL" clId="{FB35CCD8-86A0-6048-9A19-C7FA4A7C421F}" dt="2022-01-26T18:52:17.745" v="133" actId="20577"/>
          <ac:spMkLst>
            <pc:docMk/>
            <pc:sldMk cId="2072666148" sldId="258"/>
            <ac:spMk id="9" creationId="{3E66CE3B-1893-43DD-9F77-D51BFD8AF036}"/>
          </ac:spMkLst>
        </pc:spChg>
      </pc:sldChg>
      <pc:sldChg chg="modSp mod">
        <pc:chgData name="Everest Oreizy" userId="a96b958e-366e-459f-bfd3-9f86d5da1bf0" providerId="ADAL" clId="{FB35CCD8-86A0-6048-9A19-C7FA4A7C421F}" dt="2022-01-26T18:51:55.290" v="120" actId="20577"/>
        <pc:sldMkLst>
          <pc:docMk/>
          <pc:sldMk cId="3407238367" sldId="259"/>
        </pc:sldMkLst>
        <pc:spChg chg="mod">
          <ac:chgData name="Everest Oreizy" userId="a96b958e-366e-459f-bfd3-9f86d5da1bf0" providerId="ADAL" clId="{FB35CCD8-86A0-6048-9A19-C7FA4A7C421F}" dt="2022-01-26T18:51:55.290" v="120" actId="20577"/>
          <ac:spMkLst>
            <pc:docMk/>
            <pc:sldMk cId="3407238367" sldId="259"/>
            <ac:spMk id="9" creationId="{3CCBE77D-49A8-4099-BC09-E0BBE6F90B10}"/>
          </ac:spMkLst>
        </pc:spChg>
      </pc:sldChg>
      <pc:sldChg chg="addSp delSp modSp mod">
        <pc:chgData name="Everest Oreizy" userId="a96b958e-366e-459f-bfd3-9f86d5da1bf0" providerId="ADAL" clId="{FB35CCD8-86A0-6048-9A19-C7FA4A7C421F}" dt="2022-01-26T18:59:59.089" v="211" actId="11529"/>
        <pc:sldMkLst>
          <pc:docMk/>
          <pc:sldMk cId="4130121982" sldId="260"/>
        </pc:sldMkLst>
        <pc:spChg chg="mod">
          <ac:chgData name="Everest Oreizy" userId="a96b958e-366e-459f-bfd3-9f86d5da1bf0" providerId="ADAL" clId="{FB35CCD8-86A0-6048-9A19-C7FA4A7C421F}" dt="2022-01-26T18:59:39.559" v="210" actId="1076"/>
          <ac:spMkLst>
            <pc:docMk/>
            <pc:sldMk cId="4130121982" sldId="260"/>
            <ac:spMk id="2" creationId="{1BA97414-5E18-F249-8D65-65DB01B4F0EC}"/>
          </ac:spMkLst>
        </pc:spChg>
        <pc:spChg chg="del">
          <ac:chgData name="Everest Oreizy" userId="a96b958e-366e-459f-bfd3-9f86d5da1bf0" providerId="ADAL" clId="{FB35CCD8-86A0-6048-9A19-C7FA4A7C421F}" dt="2022-01-26T18:59:19.162" v="209" actId="478"/>
          <ac:spMkLst>
            <pc:docMk/>
            <pc:sldMk cId="4130121982" sldId="260"/>
            <ac:spMk id="3" creationId="{0B127B00-79A7-B641-9B70-D22B73CC9482}"/>
          </ac:spMkLst>
        </pc:spChg>
        <pc:spChg chg="add del mod">
          <ac:chgData name="Everest Oreizy" userId="a96b958e-366e-459f-bfd3-9f86d5da1bf0" providerId="ADAL" clId="{FB35CCD8-86A0-6048-9A19-C7FA4A7C421F}" dt="2022-01-26T18:54:53.992" v="184"/>
          <ac:spMkLst>
            <pc:docMk/>
            <pc:sldMk cId="4130121982" sldId="260"/>
            <ac:spMk id="4" creationId="{CE726DD5-3C60-3348-AE0B-2FF2CAACE9B5}"/>
          </ac:spMkLst>
        </pc:spChg>
        <pc:spChg chg="add del">
          <ac:chgData name="Everest Oreizy" userId="a96b958e-366e-459f-bfd3-9f86d5da1bf0" providerId="ADAL" clId="{FB35CCD8-86A0-6048-9A19-C7FA4A7C421F}" dt="2022-01-26T18:57:45.430" v="191" actId="478"/>
          <ac:spMkLst>
            <pc:docMk/>
            <pc:sldMk cId="4130121982" sldId="260"/>
            <ac:spMk id="7" creationId="{50AD8180-DEA2-1D43-AEE8-3FAB3C42D24B}"/>
          </ac:spMkLst>
        </pc:spChg>
        <pc:spChg chg="add mod">
          <ac:chgData name="Everest Oreizy" userId="a96b958e-366e-459f-bfd3-9f86d5da1bf0" providerId="ADAL" clId="{FB35CCD8-86A0-6048-9A19-C7FA4A7C421F}" dt="2022-01-26T18:59:39.559" v="210" actId="1076"/>
          <ac:spMkLst>
            <pc:docMk/>
            <pc:sldMk cId="4130121982" sldId="260"/>
            <ac:spMk id="8" creationId="{A68D91AB-477B-1146-AE9F-5859B487245D}"/>
          </ac:spMkLst>
        </pc:spChg>
        <pc:spChg chg="add mod">
          <ac:chgData name="Everest Oreizy" userId="a96b958e-366e-459f-bfd3-9f86d5da1bf0" providerId="ADAL" clId="{FB35CCD8-86A0-6048-9A19-C7FA4A7C421F}" dt="2022-01-26T18:59:39.559" v="210" actId="1076"/>
          <ac:spMkLst>
            <pc:docMk/>
            <pc:sldMk cId="4130121982" sldId="260"/>
            <ac:spMk id="9" creationId="{07687D0E-3303-5840-A798-07D40E594B3F}"/>
          </ac:spMkLst>
        </pc:spChg>
        <pc:spChg chg="add mod">
          <ac:chgData name="Everest Oreizy" userId="a96b958e-366e-459f-bfd3-9f86d5da1bf0" providerId="ADAL" clId="{FB35CCD8-86A0-6048-9A19-C7FA4A7C421F}" dt="2022-01-26T18:59:39.559" v="210" actId="1076"/>
          <ac:spMkLst>
            <pc:docMk/>
            <pc:sldMk cId="4130121982" sldId="260"/>
            <ac:spMk id="10" creationId="{A3CD0C5D-9213-9F49-AC31-96A31DE646BF}"/>
          </ac:spMkLst>
        </pc:spChg>
        <pc:spChg chg="add">
          <ac:chgData name="Everest Oreizy" userId="a96b958e-366e-459f-bfd3-9f86d5da1bf0" providerId="ADAL" clId="{FB35CCD8-86A0-6048-9A19-C7FA4A7C421F}" dt="2022-01-26T18:59:59.089" v="211" actId="11529"/>
          <ac:spMkLst>
            <pc:docMk/>
            <pc:sldMk cId="4130121982" sldId="260"/>
            <ac:spMk id="11" creationId="{0FB3F717-4360-BF47-BD82-D0B8DF00E629}"/>
          </ac:spMkLst>
        </pc:spChg>
        <pc:picChg chg="add mod">
          <ac:chgData name="Everest Oreizy" userId="a96b958e-366e-459f-bfd3-9f86d5da1bf0" providerId="ADAL" clId="{FB35CCD8-86A0-6048-9A19-C7FA4A7C421F}" dt="2022-01-26T18:59:39.559" v="210" actId="1076"/>
          <ac:picMkLst>
            <pc:docMk/>
            <pc:sldMk cId="4130121982" sldId="260"/>
            <ac:picMk id="6" creationId="{4189AF67-2ADF-1C4D-9954-23FFD6E43673}"/>
          </ac:picMkLst>
        </pc:picChg>
      </pc:sldChg>
      <pc:sldChg chg="addSp modSp new mod setBg setClrOvrMap">
        <pc:chgData name="Everest Oreizy" userId="a96b958e-366e-459f-bfd3-9f86d5da1bf0" providerId="ADAL" clId="{FB35CCD8-86A0-6048-9A19-C7FA4A7C421F}" dt="2022-01-26T19:02:40.571" v="275" actId="20577"/>
        <pc:sldMkLst>
          <pc:docMk/>
          <pc:sldMk cId="3504887581" sldId="261"/>
        </pc:sldMkLst>
        <pc:spChg chg="mod">
          <ac:chgData name="Everest Oreizy" userId="a96b958e-366e-459f-bfd3-9f86d5da1bf0" providerId="ADAL" clId="{FB35CCD8-86A0-6048-9A19-C7FA4A7C421F}" dt="2022-01-26T19:01:51.478" v="242" actId="403"/>
          <ac:spMkLst>
            <pc:docMk/>
            <pc:sldMk cId="3504887581" sldId="261"/>
            <ac:spMk id="2" creationId="{0F495F48-86F7-AD4E-A383-C9F35D471B48}"/>
          </ac:spMkLst>
        </pc:spChg>
        <pc:spChg chg="mod">
          <ac:chgData name="Everest Oreizy" userId="a96b958e-366e-459f-bfd3-9f86d5da1bf0" providerId="ADAL" clId="{FB35CCD8-86A0-6048-9A19-C7FA4A7C421F}" dt="2022-01-26T19:02:40.571" v="275" actId="20577"/>
          <ac:spMkLst>
            <pc:docMk/>
            <pc:sldMk cId="3504887581" sldId="261"/>
            <ac:spMk id="3" creationId="{405A44A7-D959-7442-B449-5E8BBCEBF836}"/>
          </ac:spMkLst>
        </pc:spChg>
        <pc:spChg chg="add">
          <ac:chgData name="Everest Oreizy" userId="a96b958e-366e-459f-bfd3-9f86d5da1bf0" providerId="ADAL" clId="{FB35CCD8-86A0-6048-9A19-C7FA4A7C421F}" dt="2022-01-26T19:01:41.789" v="234" actId="26606"/>
          <ac:spMkLst>
            <pc:docMk/>
            <pc:sldMk cId="3504887581" sldId="261"/>
            <ac:spMk id="8" creationId="{2293296F-4C3A-4530-98F5-F83646ACE913}"/>
          </ac:spMkLst>
        </pc:spChg>
        <pc:spChg chg="add">
          <ac:chgData name="Everest Oreizy" userId="a96b958e-366e-459f-bfd3-9f86d5da1bf0" providerId="ADAL" clId="{FB35CCD8-86A0-6048-9A19-C7FA4A7C421F}" dt="2022-01-26T19:01:41.789" v="234" actId="26606"/>
          <ac:spMkLst>
            <pc:docMk/>
            <pc:sldMk cId="3504887581" sldId="261"/>
            <ac:spMk id="26" creationId="{B6EEF6F3-B8EA-438B-8E54-252B4B107C48}"/>
          </ac:spMkLst>
        </pc:spChg>
        <pc:spChg chg="add">
          <ac:chgData name="Everest Oreizy" userId="a96b958e-366e-459f-bfd3-9f86d5da1bf0" providerId="ADAL" clId="{FB35CCD8-86A0-6048-9A19-C7FA4A7C421F}" dt="2022-01-26T19:01:41.789" v="234" actId="26606"/>
          <ac:spMkLst>
            <pc:docMk/>
            <pc:sldMk cId="3504887581" sldId="261"/>
            <ac:spMk id="28" creationId="{D0AF435D-D10D-44D6-8150-E3C7316A513A}"/>
          </ac:spMkLst>
        </pc:spChg>
        <pc:grpChg chg="add">
          <ac:chgData name="Everest Oreizy" userId="a96b958e-366e-459f-bfd3-9f86d5da1bf0" providerId="ADAL" clId="{FB35CCD8-86A0-6048-9A19-C7FA4A7C421F}" dt="2022-01-26T19:01:41.789" v="234" actId="26606"/>
          <ac:grpSpMkLst>
            <pc:docMk/>
            <pc:sldMk cId="3504887581" sldId="261"/>
            <ac:grpSpMk id="10" creationId="{3914D2BD-3C47-433D-81FE-DC6C39595F0E}"/>
          </ac:grpSpMkLst>
        </pc:grpChg>
        <pc:grpChg chg="add">
          <ac:chgData name="Everest Oreizy" userId="a96b958e-366e-459f-bfd3-9f86d5da1bf0" providerId="ADAL" clId="{FB35CCD8-86A0-6048-9A19-C7FA4A7C421F}" dt="2022-01-26T19:01:41.789" v="234" actId="26606"/>
          <ac:grpSpMkLst>
            <pc:docMk/>
            <pc:sldMk cId="3504887581" sldId="261"/>
            <ac:grpSpMk id="18" creationId="{65E07BDE-E927-4175-820B-81F985407467}"/>
          </ac:grpSpMkLst>
        </pc:grpChg>
        <pc:grpChg chg="add">
          <ac:chgData name="Everest Oreizy" userId="a96b958e-366e-459f-bfd3-9f86d5da1bf0" providerId="ADAL" clId="{FB35CCD8-86A0-6048-9A19-C7FA4A7C421F}" dt="2022-01-26T19:01:41.789" v="234" actId="26606"/>
          <ac:grpSpMkLst>
            <pc:docMk/>
            <pc:sldMk cId="3504887581" sldId="261"/>
            <ac:grpSpMk id="30" creationId="{EC12935A-5CA0-4578-800A-BD0B8734E871}"/>
          </ac:grpSpMkLst>
        </pc:grpChg>
      </pc:sldChg>
      <pc:sldChg chg="addSp modSp new mod">
        <pc:chgData name="Everest Oreizy" userId="a96b958e-366e-459f-bfd3-9f86d5da1bf0" providerId="ADAL" clId="{FB35CCD8-86A0-6048-9A19-C7FA4A7C421F}" dt="2022-01-26T19:06:47.558" v="330" actId="5793"/>
        <pc:sldMkLst>
          <pc:docMk/>
          <pc:sldMk cId="2286988050" sldId="262"/>
        </pc:sldMkLst>
        <pc:spChg chg="mod">
          <ac:chgData name="Everest Oreizy" userId="a96b958e-366e-459f-bfd3-9f86d5da1bf0" providerId="ADAL" clId="{FB35CCD8-86A0-6048-9A19-C7FA4A7C421F}" dt="2022-01-26T18:54:14.962" v="182" actId="20577"/>
          <ac:spMkLst>
            <pc:docMk/>
            <pc:sldMk cId="2286988050" sldId="262"/>
            <ac:spMk id="2" creationId="{55CD67DD-813F-AC4B-B20E-B7C7CF2CA848}"/>
          </ac:spMkLst>
        </pc:spChg>
        <pc:spChg chg="add mod">
          <ac:chgData name="Everest Oreizy" userId="a96b958e-366e-459f-bfd3-9f86d5da1bf0" providerId="ADAL" clId="{FB35CCD8-86A0-6048-9A19-C7FA4A7C421F}" dt="2022-01-26T19:04:35.757" v="324" actId="14100"/>
          <ac:spMkLst>
            <pc:docMk/>
            <pc:sldMk cId="2286988050" sldId="262"/>
            <ac:spMk id="4" creationId="{8B107B6E-7FAA-F346-ACC9-F03250D7E375}"/>
          </ac:spMkLst>
        </pc:spChg>
        <pc:spChg chg="add">
          <ac:chgData name="Everest Oreizy" userId="a96b958e-366e-459f-bfd3-9f86d5da1bf0" providerId="ADAL" clId="{FB35CCD8-86A0-6048-9A19-C7FA4A7C421F}" dt="2022-01-26T19:04:32.429" v="323" actId="11529"/>
          <ac:spMkLst>
            <pc:docMk/>
            <pc:sldMk cId="2286988050" sldId="262"/>
            <ac:spMk id="5" creationId="{1670C73D-5488-AB4B-B399-E11E6A0AEF67}"/>
          </ac:spMkLst>
        </pc:spChg>
        <pc:spChg chg="add mod">
          <ac:chgData name="Everest Oreizy" userId="a96b958e-366e-459f-bfd3-9f86d5da1bf0" providerId="ADAL" clId="{FB35CCD8-86A0-6048-9A19-C7FA4A7C421F}" dt="2022-01-26T19:04:47.624" v="325" actId="11529"/>
          <ac:spMkLst>
            <pc:docMk/>
            <pc:sldMk cId="2286988050" sldId="262"/>
            <ac:spMk id="6" creationId="{0069C1A3-6145-404E-AB79-D0997367BFEC}"/>
          </ac:spMkLst>
        </pc:spChg>
        <pc:spChg chg="add mod">
          <ac:chgData name="Everest Oreizy" userId="a96b958e-366e-459f-bfd3-9f86d5da1bf0" providerId="ADAL" clId="{FB35CCD8-86A0-6048-9A19-C7FA4A7C421F}" dt="2022-01-26T19:04:53.809" v="326" actId="11529"/>
          <ac:spMkLst>
            <pc:docMk/>
            <pc:sldMk cId="2286988050" sldId="262"/>
            <ac:spMk id="7" creationId="{920D403E-E87C-3B4A-B13F-75D45DDAD986}"/>
          </ac:spMkLst>
        </pc:spChg>
        <pc:spChg chg="add mod">
          <ac:chgData name="Everest Oreizy" userId="a96b958e-366e-459f-bfd3-9f86d5da1bf0" providerId="ADAL" clId="{FB35CCD8-86A0-6048-9A19-C7FA4A7C421F}" dt="2022-01-26T19:06:47.558" v="330" actId="5793"/>
          <ac:spMkLst>
            <pc:docMk/>
            <pc:sldMk cId="2286988050" sldId="262"/>
            <ac:spMk id="8" creationId="{99824246-0F3C-2147-B3B0-E0970A46E7EA}"/>
          </ac:spMkLst>
        </pc:spChg>
        <pc:picChg chg="add mod">
          <ac:chgData name="Everest Oreizy" userId="a96b958e-366e-459f-bfd3-9f86d5da1bf0" providerId="ADAL" clId="{FB35CCD8-86A0-6048-9A19-C7FA4A7C421F}" dt="2022-01-26T19:04:17.773" v="321" actId="1076"/>
          <ac:picMkLst>
            <pc:docMk/>
            <pc:sldMk cId="2286988050" sldId="262"/>
            <ac:picMk id="1026" creationId="{83DC91CF-2D08-C54D-8A29-D990F0FDF95C}"/>
          </ac:picMkLst>
        </pc:picChg>
      </pc:sldChg>
      <pc:sldChg chg="modSp new mod">
        <pc:chgData name="Everest Oreizy" userId="a96b958e-366e-459f-bfd3-9f86d5da1bf0" providerId="ADAL" clId="{FB35CCD8-86A0-6048-9A19-C7FA4A7C421F}" dt="2022-01-26T19:03:17.397" v="318" actId="20577"/>
        <pc:sldMkLst>
          <pc:docMk/>
          <pc:sldMk cId="2779362673" sldId="263"/>
        </pc:sldMkLst>
        <pc:spChg chg="mod">
          <ac:chgData name="Everest Oreizy" userId="a96b958e-366e-459f-bfd3-9f86d5da1bf0" providerId="ADAL" clId="{FB35CCD8-86A0-6048-9A19-C7FA4A7C421F}" dt="2022-01-26T19:03:11.715" v="308" actId="20577"/>
          <ac:spMkLst>
            <pc:docMk/>
            <pc:sldMk cId="2779362673" sldId="263"/>
            <ac:spMk id="2" creationId="{683BEBAD-15F7-E144-9D64-299718DFFF5C}"/>
          </ac:spMkLst>
        </pc:spChg>
        <pc:spChg chg="mod">
          <ac:chgData name="Everest Oreizy" userId="a96b958e-366e-459f-bfd3-9f86d5da1bf0" providerId="ADAL" clId="{FB35CCD8-86A0-6048-9A19-C7FA4A7C421F}" dt="2022-01-26T19:03:17.397" v="318" actId="20577"/>
          <ac:spMkLst>
            <pc:docMk/>
            <pc:sldMk cId="2779362673" sldId="263"/>
            <ac:spMk id="3" creationId="{57910904-E88D-B344-8338-5B382AFA2F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8E833-D989-1948-8C45-A96A584C368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A7738-2EAF-AF4A-9D69-A727AA292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5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7738-2EAF-AF4A-9D69-A727AA292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FA7738-2EAF-AF4A-9D69-A727AA292B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8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8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3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7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9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86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2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1/26/22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!d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40556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Free Images : grass, vehicle, product, marathon, triathlon, mapping, numbered, caption ...">
            <a:extLst>
              <a:ext uri="{FF2B5EF4-FFF2-40B4-BE49-F238E27FC236}">
                <a16:creationId xmlns:a16="http://schemas.microsoft.com/office/drawing/2014/main" id="{307CF318-5AD1-4B84-8049-8838DFA6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491" b="12491"/>
          <a:stretch/>
        </p:blipFill>
        <p:spPr>
          <a:xfrm>
            <a:off x="3068" y="-15466"/>
            <a:ext cx="12188932" cy="6857990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B57165-3922-B044-B7A0-C210C5965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3166" y="609599"/>
            <a:ext cx="7971064" cy="4492069"/>
          </a:xfrm>
          <a:solidFill>
            <a:schemeClr val="bg1">
              <a:alpha val="60128"/>
            </a:schemeClr>
          </a:solidFill>
        </p:spPr>
        <p:txBody>
          <a:bodyPr anchor="t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MI GRANITO </a:t>
            </a:r>
            <a:r>
              <a:rPr lang="en-US" sz="2800">
                <a:solidFill>
                  <a:srgbClr val="FFFFFF"/>
                </a:solidFill>
              </a:rPr>
              <a:t>DE ARENA: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UNA BOLSA NUEVA PARA UN MUNDO QUE NECESITA MENOS RECURSOS NUEVAS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2FE35-00F6-7B4A-90CC-0E3E5EFD0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2947" y="3779999"/>
            <a:ext cx="5248275" cy="132167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EVEREST OREIZY</a:t>
            </a:r>
          </a:p>
        </p:txBody>
      </p:sp>
    </p:spTree>
    <p:extLst>
      <p:ext uri="{BB962C8B-B14F-4D97-AF65-F5344CB8AC3E}">
        <p14:creationId xmlns:p14="http://schemas.microsoft.com/office/powerpoint/2010/main" val="1671229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E07BDE-E927-4175-820B-81F985407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03D9E-236B-4AD2-A27C-BF2007A2D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6701FBB-07FC-4733-9104-D2EF1D685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024222-CC64-47B0-A4BF-B40233E43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B03883-6F44-4FEE-BFBE-4D73F19E7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Graphic 33">
              <a:extLst>
                <a:ext uri="{FF2B5EF4-FFF2-40B4-BE49-F238E27FC236}">
                  <a16:creationId xmlns:a16="http://schemas.microsoft.com/office/drawing/2014/main" id="{5A26ABB5-559E-45EC-8DBC-364F029DD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Graphic 33">
              <a:extLst>
                <a:ext uri="{FF2B5EF4-FFF2-40B4-BE49-F238E27FC236}">
                  <a16:creationId xmlns:a16="http://schemas.microsoft.com/office/drawing/2014/main" id="{339DC07F-79A6-42D3-BDD6-5A262FFC5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6EEF6F3-B8EA-438B-8E54-252B4B107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AF435D-D10D-44D6-8150-E3C7316A5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95F48-86F7-AD4E-A383-C9F35D47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" y="581337"/>
            <a:ext cx="10363880" cy="29286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/>
              <a:t>Las </a:t>
            </a:r>
            <a:r>
              <a:rPr lang="en-US" sz="9600" dirty="0" err="1"/>
              <a:t>problemas</a:t>
            </a:r>
            <a:endParaRPr lang="en-US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44A7-D959-7442-B449-5E8BBCEBF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5" y="3602038"/>
            <a:ext cx="1036388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800" dirty="0" err="1"/>
              <a:t>Solucionaré</a:t>
            </a:r>
            <a:r>
              <a:rPr lang="en-US" sz="4800" dirty="0"/>
              <a:t> 3 </a:t>
            </a:r>
            <a:r>
              <a:rPr lang="en-US" sz="4800" dirty="0" err="1"/>
              <a:t>problemas</a:t>
            </a:r>
            <a:endParaRPr lang="en-US" sz="48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12935A-5CA0-4578-800A-BD0B8734E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53" cy="6864437"/>
            <a:chOff x="7433816" y="-6437"/>
            <a:chExt cx="4133553" cy="686443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9484D6-9B63-4B14-A346-D05503C39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3435437"/>
              <a:ext cx="55597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1DF2C12-3D40-4539-A3EC-BA356BBA9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990199" y="840583"/>
              <a:ext cx="3021199" cy="5189709"/>
            </a:xfrm>
            <a:custGeom>
              <a:avLst/>
              <a:gdLst>
                <a:gd name="connsiteX0" fmla="*/ 1700213 w 3400426"/>
                <a:gd name="connsiteY0" fmla="*/ 5841130 h 5841130"/>
                <a:gd name="connsiteX1" fmla="*/ 0 w 3400426"/>
                <a:gd name="connsiteY1" fmla="*/ 4140917 h 5841130"/>
                <a:gd name="connsiteX2" fmla="*/ 0 w 3400426"/>
                <a:gd name="connsiteY2" fmla="*/ 3536080 h 5841130"/>
                <a:gd name="connsiteX3" fmla="*/ 0 w 3400426"/>
                <a:gd name="connsiteY3" fmla="*/ 3536080 h 5841130"/>
                <a:gd name="connsiteX4" fmla="*/ 0 w 3400426"/>
                <a:gd name="connsiteY4" fmla="*/ 1700213 h 5841130"/>
                <a:gd name="connsiteX5" fmla="*/ 1700213 w 3400426"/>
                <a:gd name="connsiteY5" fmla="*/ 0 h 5841130"/>
                <a:gd name="connsiteX6" fmla="*/ 3400426 w 3400426"/>
                <a:gd name="connsiteY6" fmla="*/ 1700213 h 5841130"/>
                <a:gd name="connsiteX7" fmla="*/ 3400426 w 3400426"/>
                <a:gd name="connsiteY7" fmla="*/ 2305050 h 5841130"/>
                <a:gd name="connsiteX8" fmla="*/ 3400426 w 3400426"/>
                <a:gd name="connsiteY8" fmla="*/ 2305050 h 5841130"/>
                <a:gd name="connsiteX9" fmla="*/ 3400426 w 3400426"/>
                <a:gd name="connsiteY9" fmla="*/ 4140917 h 5841130"/>
                <a:gd name="connsiteX10" fmla="*/ 1700213 w 3400426"/>
                <a:gd name="connsiteY10" fmla="*/ 5841130 h 584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0426" h="5841130">
                  <a:moveTo>
                    <a:pt x="1700213" y="5841130"/>
                  </a:moveTo>
                  <a:cubicBezTo>
                    <a:pt x="761211" y="5841130"/>
                    <a:pt x="0" y="5079919"/>
                    <a:pt x="0" y="4140917"/>
                  </a:cubicBezTo>
                  <a:lnTo>
                    <a:pt x="0" y="3536080"/>
                  </a:lnTo>
                  <a:lnTo>
                    <a:pt x="0" y="3536080"/>
                  </a:lnTo>
                  <a:lnTo>
                    <a:pt x="0" y="1700213"/>
                  </a:lnTo>
                  <a:cubicBezTo>
                    <a:pt x="0" y="761211"/>
                    <a:pt x="761211" y="0"/>
                    <a:pt x="1700213" y="0"/>
                  </a:cubicBezTo>
                  <a:cubicBezTo>
                    <a:pt x="2639215" y="0"/>
                    <a:pt x="3400426" y="761211"/>
                    <a:pt x="3400426" y="1700213"/>
                  </a:cubicBezTo>
                  <a:lnTo>
                    <a:pt x="3400426" y="2305050"/>
                  </a:lnTo>
                  <a:lnTo>
                    <a:pt x="3400426" y="2305050"/>
                  </a:lnTo>
                  <a:lnTo>
                    <a:pt x="3400426" y="4140917"/>
                  </a:lnTo>
                  <a:cubicBezTo>
                    <a:pt x="3400426" y="5079919"/>
                    <a:pt x="2639215" y="5841130"/>
                    <a:pt x="1700213" y="5841130"/>
                  </a:cubicBezTo>
                  <a:close/>
                </a:path>
              </a:pathLst>
            </a:cu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6AB3A2-A40C-4BE1-AE26-EDDEDB2C1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98849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65F2320-AD4A-4915-BE2D-D356A650B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11398" y="3435437"/>
              <a:ext cx="55597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Graphic 8">
              <a:extLst>
                <a:ext uri="{FF2B5EF4-FFF2-40B4-BE49-F238E27FC236}">
                  <a16:creationId xmlns:a16="http://schemas.microsoft.com/office/drawing/2014/main" id="{4B867A07-8050-498E-8415-1B7549516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3982" y="0"/>
              <a:ext cx="3021199" cy="1510599"/>
            </a:xfrm>
            <a:custGeom>
              <a:avLst/>
              <a:gdLst>
                <a:gd name="connsiteX0" fmla="*/ 4467225 w 4467225"/>
                <a:gd name="connsiteY0" fmla="*/ 0 h 2233612"/>
                <a:gd name="connsiteX1" fmla="*/ 2233613 w 4467225"/>
                <a:gd name="connsiteY1" fmla="*/ 2233613 h 2233612"/>
                <a:gd name="connsiteX2" fmla="*/ 0 w 4467225"/>
                <a:gd name="connsiteY2" fmla="*/ 0 h 223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7225" h="2233612">
                  <a:moveTo>
                    <a:pt x="4467225" y="0"/>
                  </a:moveTo>
                  <a:cubicBezTo>
                    <a:pt x="4467225" y="1233583"/>
                    <a:pt x="3467195" y="2233613"/>
                    <a:pt x="2233613" y="2233613"/>
                  </a:cubicBezTo>
                  <a:cubicBezTo>
                    <a:pt x="1000030" y="2233613"/>
                    <a:pt x="0" y="1233583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8">
              <a:extLst>
                <a:ext uri="{FF2B5EF4-FFF2-40B4-BE49-F238E27FC236}">
                  <a16:creationId xmlns:a16="http://schemas.microsoft.com/office/drawing/2014/main" id="{C79FB9E1-FB99-4C21-8074-CA752B421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985885" y="5347397"/>
              <a:ext cx="3021199" cy="1510599"/>
            </a:xfrm>
            <a:custGeom>
              <a:avLst/>
              <a:gdLst>
                <a:gd name="connsiteX0" fmla="*/ 4467225 w 4467225"/>
                <a:gd name="connsiteY0" fmla="*/ 0 h 2233612"/>
                <a:gd name="connsiteX1" fmla="*/ 2233613 w 4467225"/>
                <a:gd name="connsiteY1" fmla="*/ 2233613 h 2233612"/>
                <a:gd name="connsiteX2" fmla="*/ 0 w 4467225"/>
                <a:gd name="connsiteY2" fmla="*/ 0 h 223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7225" h="2233612">
                  <a:moveTo>
                    <a:pt x="4467225" y="0"/>
                  </a:moveTo>
                  <a:cubicBezTo>
                    <a:pt x="4467225" y="1233583"/>
                    <a:pt x="3467195" y="2233613"/>
                    <a:pt x="2233613" y="2233613"/>
                  </a:cubicBezTo>
                  <a:cubicBezTo>
                    <a:pt x="1000030" y="2233613"/>
                    <a:pt x="0" y="1233583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021D2DB-2137-4F7E-B12B-9B9F9F80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AC612FB-E971-4542-9B7B-FB75B86D5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55E53E6-8E14-4FDA-91DF-8D9C83935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F2A37D-5E9D-4952-93B0-F2A2825B7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4887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67DD-813F-AC4B-B20E-B7C7CF2C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Árboles</a:t>
            </a:r>
            <a:r>
              <a:rPr lang="en-US" dirty="0"/>
              <a:t> </a:t>
            </a:r>
            <a:r>
              <a:rPr lang="en-US" dirty="0" err="1"/>
              <a:t>talandos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36302-E58D-684E-AE45-AE74158D3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eforestación: los 10 países que perdieron más bosque virgen en el mundo (y  5 están en América Latina) - BBC News Mundo">
            <a:extLst>
              <a:ext uri="{FF2B5EF4-FFF2-40B4-BE49-F238E27FC236}">
                <a16:creationId xmlns:a16="http://schemas.microsoft.com/office/drawing/2014/main" id="{83DC91CF-2D08-C54D-8A29-D990F0FD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57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107B6E-7FAA-F346-ACC9-F03250D7E375}"/>
              </a:ext>
            </a:extLst>
          </p:cNvPr>
          <p:cNvSpPr/>
          <p:nvPr/>
        </p:nvSpPr>
        <p:spPr>
          <a:xfrm>
            <a:off x="5540829" y="185057"/>
            <a:ext cx="1524000" cy="661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0C73D-5488-AB4B-B399-E11E6A0AEF67}"/>
              </a:ext>
            </a:extLst>
          </p:cNvPr>
          <p:cNvSpPr/>
          <p:nvPr/>
        </p:nvSpPr>
        <p:spPr>
          <a:xfrm>
            <a:off x="6825343" y="195943"/>
            <a:ext cx="3614057" cy="293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9C1A3-6145-404E-AB79-D0997367BFEC}"/>
              </a:ext>
            </a:extLst>
          </p:cNvPr>
          <p:cNvSpPr/>
          <p:nvPr/>
        </p:nvSpPr>
        <p:spPr>
          <a:xfrm>
            <a:off x="8599714" y="6335486"/>
            <a:ext cx="870857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0D403E-E87C-3B4A-B13F-75D45DDAD986}"/>
              </a:ext>
            </a:extLst>
          </p:cNvPr>
          <p:cNvSpPr/>
          <p:nvPr/>
        </p:nvSpPr>
        <p:spPr>
          <a:xfrm>
            <a:off x="5279571" y="6564086"/>
            <a:ext cx="2100943" cy="293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824246-0F3C-2147-B3B0-E0970A46E7EA}"/>
              </a:ext>
            </a:extLst>
          </p:cNvPr>
          <p:cNvSpPr/>
          <p:nvPr/>
        </p:nvSpPr>
        <p:spPr>
          <a:xfrm>
            <a:off x="5889171" y="2449286"/>
            <a:ext cx="859972" cy="3561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8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EBAD-15F7-E144-9D64-299718DF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Productos</a:t>
            </a:r>
            <a:r>
              <a:rPr lang="en-US" dirty="0"/>
              <a:t> no reusables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10904-E88D-B344-8338-5B382AFA2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 </a:t>
            </a:r>
            <a:r>
              <a:rPr lang="en-US" dirty="0" err="1"/>
              <a:t>basura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6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89AF67-2ADF-1C4D-9954-23FFD6E4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7122"/>
            <a:ext cx="9829800" cy="6830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8D91AB-477B-1146-AE9F-5859B487245D}"/>
              </a:ext>
            </a:extLst>
          </p:cNvPr>
          <p:cNvSpPr/>
          <p:nvPr/>
        </p:nvSpPr>
        <p:spPr>
          <a:xfrm>
            <a:off x="1819532" y="321276"/>
            <a:ext cx="7401698" cy="70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87D0E-3303-5840-A798-07D40E594B3F}"/>
              </a:ext>
            </a:extLst>
          </p:cNvPr>
          <p:cNvSpPr/>
          <p:nvPr/>
        </p:nvSpPr>
        <p:spPr>
          <a:xfrm>
            <a:off x="6232071" y="1025611"/>
            <a:ext cx="1001486" cy="33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D0C5D-9213-9F49-AC31-96A31DE646BF}"/>
              </a:ext>
            </a:extLst>
          </p:cNvPr>
          <p:cNvSpPr/>
          <p:nvPr/>
        </p:nvSpPr>
        <p:spPr>
          <a:xfrm>
            <a:off x="6232071" y="4735286"/>
            <a:ext cx="3363686" cy="109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97414-5E18-F249-8D65-65DB01B4F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942" y="854075"/>
            <a:ext cx="1115786" cy="1147763"/>
          </a:xfrm>
        </p:spPr>
        <p:txBody>
          <a:bodyPr>
            <a:norm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B3F717-4360-BF47-BD82-D0B8DF00E629}"/>
              </a:ext>
            </a:extLst>
          </p:cNvPr>
          <p:cNvSpPr/>
          <p:nvPr/>
        </p:nvSpPr>
        <p:spPr>
          <a:xfrm>
            <a:off x="2939143" y="4942114"/>
            <a:ext cx="794657" cy="348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2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212CF-D021-ED40-989D-E6E5EEA3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323"/>
            <a:ext cx="5490073" cy="1914277"/>
          </a:xfrm>
        </p:spPr>
        <p:txBody>
          <a:bodyPr anchor="b">
            <a:normAutofit/>
          </a:bodyPr>
          <a:lstStyle/>
          <a:p>
            <a:r>
              <a:rPr lang="en-US" dirty="0"/>
              <a:t>2. </a:t>
            </a:r>
            <a:r>
              <a:rPr lang="en-US" dirty="0" err="1"/>
              <a:t>Funcionará</a:t>
            </a:r>
            <a:r>
              <a:rPr lang="en-US" dirty="0"/>
              <a:t> con </a:t>
            </a:r>
            <a:r>
              <a:rPr lang="en-US" dirty="0" err="1"/>
              <a:t>cartón</a:t>
            </a:r>
            <a:r>
              <a:rPr lang="en-US" dirty="0"/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BE176D-6D09-4B2B-9607-43D2BCCB8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88920"/>
            <a:ext cx="5490073" cy="3388042"/>
          </a:xfrm>
        </p:spPr>
        <p:txBody>
          <a:bodyPr>
            <a:normAutofit/>
          </a:bodyPr>
          <a:lstStyle/>
          <a:p>
            <a:r>
              <a:rPr lang="en-US" dirty="0" err="1"/>
              <a:t>Formé</a:t>
            </a:r>
            <a:endParaRPr lang="en-US" dirty="0"/>
          </a:p>
          <a:p>
            <a:r>
              <a:rPr lang="en-US" dirty="0" err="1"/>
              <a:t>Posibilidades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C7C3B1-A762-4683-8DC0-FDE202C7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9ED225-F3C7-4528-920C-245DFBA2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990343-EA5D-4B3B-8816-6084C5BE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B7FCFF-F925-4BD3-9747-281D760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56022A-471C-402E-8FB7-07349DE5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1B9CB-9807-9448-9B8C-3C0A77CEF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33878" y="1504224"/>
            <a:ext cx="5132832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2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B5936-01B2-8B4A-BA79-0BB2CA23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323"/>
            <a:ext cx="5490073" cy="1914277"/>
          </a:xfrm>
        </p:spPr>
        <p:txBody>
          <a:bodyPr anchor="b">
            <a:normAutofit/>
          </a:bodyPr>
          <a:lstStyle/>
          <a:p>
            <a:r>
              <a:rPr lang="en-US" dirty="0"/>
              <a:t>3.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bolsa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66CE3B-1893-43DD-9F77-D51BFD8AF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88920"/>
            <a:ext cx="5490073" cy="3388042"/>
          </a:xfrm>
        </p:spPr>
        <p:txBody>
          <a:bodyPr>
            <a:normAutofit/>
          </a:bodyPr>
          <a:lstStyle/>
          <a:p>
            <a:r>
              <a:rPr lang="en-US" dirty="0" err="1"/>
              <a:t>Podía</a:t>
            </a:r>
            <a:r>
              <a:rPr lang="en-US" dirty="0"/>
              <a:t> </a:t>
            </a:r>
            <a:r>
              <a:rPr lang="en-US" dirty="0" err="1"/>
              <a:t>llevar</a:t>
            </a:r>
            <a:r>
              <a:rPr lang="en-US" dirty="0"/>
              <a:t> </a:t>
            </a:r>
            <a:r>
              <a:rPr lang="en-US" dirty="0" err="1"/>
              <a:t>computadora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C7C3B1-A762-4683-8DC0-FDE202C7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9ED225-F3C7-4528-920C-245DFBA2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990343-EA5D-4B3B-8816-6084C5BE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B7FCFF-F925-4BD3-9747-281D760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56022A-471C-402E-8FB7-07349DE5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DED45-969F-A64F-86E8-7F9901AF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33878" y="1504224"/>
            <a:ext cx="5132832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6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9AD101-BC08-433A-AD99-409B66C2D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89" y="0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88242-4E16-4277-AC99-8601B722B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D6E6F7-D604-E248-AB15-38BBC87F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27323"/>
            <a:ext cx="5490073" cy="1914277"/>
          </a:xfrm>
        </p:spPr>
        <p:txBody>
          <a:bodyPr anchor="b">
            <a:normAutofit/>
          </a:bodyPr>
          <a:lstStyle/>
          <a:p>
            <a:r>
              <a:rPr lang="en-US" dirty="0"/>
              <a:t>4. </a:t>
            </a:r>
            <a:r>
              <a:rPr lang="en-US" dirty="0" err="1"/>
              <a:t>Terminar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CBE77D-49A8-4099-BC09-E0BBE6F9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88920"/>
            <a:ext cx="5490073" cy="3388042"/>
          </a:xfrm>
        </p:spPr>
        <p:txBody>
          <a:bodyPr>
            <a:normAutofit/>
          </a:bodyPr>
          <a:lstStyle/>
          <a:p>
            <a:r>
              <a:rPr lang="en-US" dirty="0" err="1"/>
              <a:t>Detalles</a:t>
            </a:r>
            <a:r>
              <a:rPr lang="en-US" dirty="0"/>
              <a:t> de termina</a:t>
            </a:r>
          </a:p>
          <a:p>
            <a:r>
              <a:rPr lang="en-US" dirty="0"/>
              <a:t>Usar!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C7C3B1-A762-4683-8DC0-FDE202C7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3816" y="-6437"/>
            <a:ext cx="4133500" cy="6864437"/>
            <a:chOff x="7433816" y="-6437"/>
            <a:chExt cx="4133500" cy="686443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9ED225-F3C7-4528-920C-245DFBA2E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3816" y="0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990343-EA5D-4B3B-8816-6084C5BE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60990" y="-6437"/>
              <a:ext cx="5783" cy="6858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B7FCFF-F925-4BD3-9747-281D76020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581337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56022A-471C-402E-8FB7-07349DE5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434228" y="6276734"/>
              <a:ext cx="4133088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2EEB5-8071-654F-9A93-39FD207C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33878" y="1504224"/>
            <a:ext cx="5132832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38367"/>
      </p:ext>
    </p:extLst>
  </p:cSld>
  <p:clrMapOvr>
    <a:masterClrMapping/>
  </p:clrMapOvr>
</p:sld>
</file>

<file path=ppt/theme/theme1.xml><?xml version="1.0" encoding="utf-8"?>
<a:theme xmlns:a="http://schemas.openxmlformats.org/drawingml/2006/main" name="Arch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{F14E5991-175D-6648-82B6-656F3E154993}tf10001076</Template>
  <TotalTime>37</TotalTime>
  <Words>59</Words>
  <Application>Microsoft Macintosh PowerPoint</Application>
  <PresentationFormat>Widescreen</PresentationFormat>
  <Paragraphs>19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Footlight MT Light</vt:lpstr>
      <vt:lpstr>ArchVTI</vt:lpstr>
      <vt:lpstr>MI GRANITO DE ARENA: UNA BOLSA NUEVA PARA UN MUNDO QUE NECESITA MENOS RECURSOS NUEVAS</vt:lpstr>
      <vt:lpstr>Las problemas</vt:lpstr>
      <vt:lpstr>Árboles talandos</vt:lpstr>
      <vt:lpstr>Productos no reusables</vt:lpstr>
      <vt:lpstr>1.</vt:lpstr>
      <vt:lpstr>2. Funcionará con cartón?</vt:lpstr>
      <vt:lpstr>3. Hacer bolsa</vt:lpstr>
      <vt:lpstr>4. Terminar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UNA BOLSA NUEVA</dc:title>
  <dc:creator>Everest Oreizy</dc:creator>
  <cp:lastModifiedBy>Everest Oreizy</cp:lastModifiedBy>
  <cp:revision>1</cp:revision>
  <dcterms:created xsi:type="dcterms:W3CDTF">2022-01-26T01:27:14Z</dcterms:created>
  <dcterms:modified xsi:type="dcterms:W3CDTF">2022-01-26T19:07:47Z</dcterms:modified>
</cp:coreProperties>
</file>